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4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1628800"/>
            <a:ext cx="65527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7030A0"/>
                </a:solidFill>
                <a:latin typeface="Bookman Old Style" pitchFamily="18" charset="0"/>
              </a:rPr>
              <a:t>Учимся </a:t>
            </a:r>
          </a:p>
          <a:p>
            <a:pPr algn="ctr"/>
            <a:r>
              <a:rPr lang="ru-RU" sz="8800" b="1" dirty="0" smtClean="0">
                <a:solidFill>
                  <a:srgbClr val="7030A0"/>
                </a:solidFill>
                <a:latin typeface="Bookman Old Style" pitchFamily="18" charset="0"/>
              </a:rPr>
              <a:t>прощать</a:t>
            </a:r>
            <a:endParaRPr lang="ru-RU" sz="88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4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2636912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  <a:latin typeface="Bookman Old Style" pitchFamily="18" charset="0"/>
              </a:rPr>
              <a:t>"Хотите сохранить </a:t>
            </a:r>
          </a:p>
          <a:p>
            <a:pPr algn="r"/>
            <a:r>
              <a:rPr lang="ru-RU" sz="3600" b="1" i="1" dirty="0" smtClean="0">
                <a:solidFill>
                  <a:srgbClr val="7030A0"/>
                </a:solidFill>
                <a:latin typeface="Bookman Old Style" pitchFamily="18" charset="0"/>
              </a:rPr>
              <a:t>друзей – умейте прощать"  </a:t>
            </a:r>
            <a:r>
              <a:rPr lang="ru-RU" sz="2400" dirty="0" smtClean="0">
                <a:solidFill>
                  <a:srgbClr val="7030A0"/>
                </a:solidFill>
                <a:latin typeface="Bookman Old Style" pitchFamily="18" charset="0"/>
              </a:rPr>
              <a:t>народная мудрость </a:t>
            </a:r>
            <a:endParaRPr lang="ru-RU" sz="2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4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mtdata.ru/u1/photo1566/20661834761-0/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5597033" cy="4680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620688"/>
            <a:ext cx="5868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Bookman Old Style" pitchFamily="18" charset="0"/>
              </a:rPr>
              <a:t>Притча «Два  брата»</a:t>
            </a:r>
            <a:endParaRPr lang="ru-RU" sz="32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6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4" name="Picture 4" descr="http://nachalo4ka.ru/wp-content/uploads/2014/08/Le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2376264" cy="4795380"/>
          </a:xfrm>
          <a:prstGeom prst="rect">
            <a:avLst/>
          </a:prstGeom>
          <a:noFill/>
        </p:spPr>
      </p:pic>
      <p:sp>
        <p:nvSpPr>
          <p:cNvPr id="20486" name="AutoShape 6" descr="http://nachalo4ka.ru/wp-content/uploads/2014/08/geroi-russkih-skazok-12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8" name="Picture 8" descr="http://nachalo4ka.ru/wp-content/uploads/2014/08/geroi-russkih-skazok-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501008"/>
            <a:ext cx="3423046" cy="3194646"/>
          </a:xfrm>
          <a:prstGeom prst="rect">
            <a:avLst/>
          </a:prstGeom>
          <a:noFill/>
        </p:spPr>
      </p:pic>
      <p:pic>
        <p:nvPicPr>
          <p:cNvPr id="20490" name="Picture 10" descr="http://www.playcast.ru/uploads/2015/08/21/1476949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068960"/>
            <a:ext cx="5798789" cy="3240360"/>
          </a:xfrm>
          <a:prstGeom prst="rect">
            <a:avLst/>
          </a:prstGeom>
          <a:noFill/>
        </p:spPr>
      </p:pic>
      <p:pic>
        <p:nvPicPr>
          <p:cNvPr id="20492" name="Picture 12" descr="http://www.playcast.ru/uploads/2016/10/29/203496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0"/>
            <a:ext cx="3779912" cy="32849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732240" y="1556792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Притча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«Два  брата»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20494" name="Picture 14" descr="http://s2.pic4you.ru/allimage/y2013/03-10/12216/323302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4221088"/>
            <a:ext cx="1417014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5868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Задание №1 </a:t>
            </a: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«Лекарство от обиды»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3645024"/>
            <a:ext cx="691276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радоваться примирению,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не сердиться и не упрекать,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Bookman Old Style" pitchFamily="18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первым подойти и помириться,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Bookman Old Style" pitchFamily="18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не обижать друзей,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Bookman Old Style" pitchFamily="18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Bookman Old Style" pitchFamily="18" charset="0"/>
                <a:ea typeface="Times New Roman" pitchFamily="18" charset="0"/>
              </a:rPr>
              <a:t>уметь просить прощение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6387" name="AutoShape 3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AutoShape 5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1" name="Picture 7" descr="http://www.playcast.ru/uploads/2014/05/19/86461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06350"/>
            <a:ext cx="3312368" cy="3203378"/>
          </a:xfrm>
          <a:prstGeom prst="rect">
            <a:avLst/>
          </a:prstGeom>
          <a:noFill/>
        </p:spPr>
      </p:pic>
      <p:pic>
        <p:nvPicPr>
          <p:cNvPr id="9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5868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Задание №2 </a:t>
            </a: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«В доме поселились…»</a:t>
            </a:r>
            <a:r>
              <a:rPr lang="ru-RU" sz="2800" b="1" i="1" dirty="0" smtClean="0"/>
              <a:t> </a:t>
            </a:r>
            <a:endParaRPr lang="ru-RU" sz="2800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67544" y="1196752"/>
            <a:ext cx="525658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Агрессия Доброта Любовь Раздражение Уважение Гнев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Интерес Ненависть Обида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Зависть Сердечность Взаимопонимание Радость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Bookman Old Style" pitchFamily="18" charset="0"/>
              </a:rPr>
              <a:t>Страх Счастье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6387" name="AutoShape 3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AutoShape 5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2" name="Picture 6" descr="http://pixelbrush.ru/uploads/posts/2013-08/1376876702_2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20394"/>
            <a:ext cx="3960440" cy="303760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9464" name="Picture 8" descr="http://tm-market.com/d/979104/d/%D0%A1%D0%BA%D0%B0%D0%B7%D0%BE%D1%87%D0%BD%D1%8B%D0%B9_%D0%B4%D0%BE%D0%BC%D0%B8%D0%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780928"/>
            <a:ext cx="4701846" cy="3924736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9466" name="Picture 10" descr="http://galerey-room.ru/images/152748_14136316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620688"/>
            <a:ext cx="3121941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487705"/>
            <a:ext cx="67687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 smtClean="0"/>
              <a:t> </a:t>
            </a:r>
            <a:r>
              <a:rPr lang="ru-RU" sz="3600" b="1" u="sng" dirty="0" smtClean="0">
                <a:solidFill>
                  <a:srgbClr val="7030A0"/>
                </a:solidFill>
                <a:latin typeface="Bookman Old Style" pitchFamily="18" charset="0"/>
              </a:rPr>
              <a:t>Вывод:</a:t>
            </a:r>
            <a:r>
              <a:rPr lang="ru-RU" sz="3600" b="1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Bookman Old Style" pitchFamily="18" charset="0"/>
              </a:rPr>
              <a:t>жить с тяжестью на сердце из-за обиды, злости тяжело. 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Bookman Old Style" pitchFamily="18" charset="0"/>
              </a:rPr>
              <a:t>Чтобы не было тяжело, надо научиться просить прощение.</a:t>
            </a:r>
            <a:endParaRPr lang="ru-RU" sz="36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6387" name="AutoShape 3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AutoShape 5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http://img1.liveinternet.ru/images/attach/c/0/120/637/120637507_Bez_imeni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653136"/>
            <a:ext cx="5647132" cy="1154808"/>
          </a:xfrm>
          <a:prstGeom prst="rect">
            <a:avLst/>
          </a:prstGeom>
          <a:noFill/>
        </p:spPr>
      </p:pic>
      <p:pic>
        <p:nvPicPr>
          <p:cNvPr id="11" name="Picture 4" descr="http://img1.picmix.com/output/stamp/thumb/5/7/4/7/447475_4803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231" y="1124744"/>
            <a:ext cx="2551140" cy="2232248"/>
          </a:xfrm>
          <a:prstGeom prst="rect">
            <a:avLst/>
          </a:prstGeom>
          <a:noFill/>
        </p:spPr>
      </p:pic>
      <p:pic>
        <p:nvPicPr>
          <p:cNvPr id="12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granddecor12.ru/forum/imgs/56048fa345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292006"/>
            <a:ext cx="694928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Правила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«Как просить прощение».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Подойти к человеку, с которым </a:t>
            </a:r>
          </a:p>
          <a:p>
            <a:pPr marL="457200" indent="-457200"/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   вы хотите помириться.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2. Назвать его по имени.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3. Посмотреть ему в глаза и сказать чётко, чтобы были понятны ваши слова. А главное их надо говорить искренне, чтобы человек почувствовал ваше раскаяние. 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16387" name="AutoShape 3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AutoShape 5" descr="https://thetomatos.com/wp-content/uploads/2016/12/blank-pill-bottle-clipart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http://flirt.jofo.me/data/userfiles/97/images/417252-prosit-proshhenie-slozh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05064"/>
            <a:ext cx="2808312" cy="243780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2536" name="AutoShape 8" descr="http://www.playcast.ru/uploads/2016/12/20/20962520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http://www.playcast.ru/uploads/2016/12/20/209625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556792"/>
            <a:ext cx="1181100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127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Гульнара</dc:creator>
  <cp:lastModifiedBy>Гульнара</cp:lastModifiedBy>
  <cp:revision>13</cp:revision>
  <dcterms:modified xsi:type="dcterms:W3CDTF">2023-09-14T22:16:30Z</dcterms:modified>
</cp:coreProperties>
</file>